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17" r:id="rId2"/>
    <p:sldId id="614" r:id="rId3"/>
    <p:sldId id="615" r:id="rId4"/>
    <p:sldId id="618" r:id="rId5"/>
    <p:sldId id="625" r:id="rId6"/>
    <p:sldId id="619" r:id="rId7"/>
    <p:sldId id="620" r:id="rId8"/>
    <p:sldId id="628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0541" autoAdjust="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12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7D963-CD21-4F42-86BF-0495A690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0492DD-F3C8-4D4B-BE08-65E43184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ankback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www.youtube.com/watch?v=1PWCSHQUDjo" TargetMode="External"/><Relationship Id="rId4" Type="http://schemas.openxmlformats.org/officeDocument/2006/relationships/hyperlink" Target="http://www.pbs.org/itvs/storm-that-swept-mexico/the-revolution/faces-revolution/francisco-vil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Roosevelt’s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Roosevelt promoted a strong military to achieve America’s goals</a:t>
            </a:r>
          </a:p>
          <a:p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Big Stick” diplomacy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“Speak softly and carry a big stick”</a:t>
            </a:r>
          </a:p>
          <a:p>
            <a:pPr lvl="2"/>
            <a:r>
              <a:rPr lang="en-US" sz="1200" dirty="0" smtClean="0"/>
              <a:t>U.S. must create and use, when necessary, a strong military to achieve America’s goals.</a:t>
            </a:r>
          </a:p>
          <a:p>
            <a:r>
              <a:rPr lang="en-US" sz="2000" dirty="0" smtClean="0"/>
              <a:t>Roosevelt Corollary</a:t>
            </a:r>
          </a:p>
          <a:p>
            <a:pPr lvl="1"/>
            <a:r>
              <a:rPr lang="en-US" sz="1600" dirty="0" smtClean="0"/>
              <a:t>Updated the Monroe Doctrine by continuing the belief that Europe should stay out of the Western hemisphere by adding that the U.S. would police Latin America and keep order</a:t>
            </a:r>
            <a:endParaRPr lang="en-US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251390" cy="34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Great White Fleet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724400" cy="4525963"/>
          </a:xfrm>
        </p:spPr>
        <p:txBody>
          <a:bodyPr/>
          <a:lstStyle/>
          <a:p>
            <a:r>
              <a:rPr lang="en-US" sz="2400" dirty="0" smtClean="0"/>
              <a:t>Meanwhile, President Roosevelt </a:t>
            </a:r>
            <a:r>
              <a:rPr lang="en-US" sz="2400" dirty="0" smtClean="0">
                <a:solidFill>
                  <a:srgbClr val="FF0000"/>
                </a:solidFill>
              </a:rPr>
              <a:t>saw the need to continue to build up the U.S. Navy to protect U.S. interests in Asia.</a:t>
            </a:r>
          </a:p>
          <a:p>
            <a:r>
              <a:rPr lang="en-US" sz="2400" dirty="0" smtClean="0"/>
              <a:t>Won congressional support to build a new force of navy ships called the “</a:t>
            </a:r>
            <a:r>
              <a:rPr lang="en-US" sz="2400" dirty="0" smtClean="0">
                <a:solidFill>
                  <a:srgbClr val="FF0000"/>
                </a:solidFill>
              </a:rPr>
              <a:t>Great White Fleet”.</a:t>
            </a:r>
          </a:p>
          <a:p>
            <a:pPr lvl="1"/>
            <a:r>
              <a:rPr lang="en-US" sz="2000" dirty="0" smtClean="0"/>
              <a:t>16 white battleships sent on a “good will cruise” around the world.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Demonstrated U.S. increased military power to the world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5964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U.S. Policy in 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400" dirty="0" smtClean="0"/>
              <a:t>Puerto Rico remained under direct control of the U.S. after the Spanish-American War.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Foraker Act established a civil government in PR.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Many Puerto Ricans did not have the same citizenship rights as U.S. Citizens</a:t>
            </a:r>
          </a:p>
          <a:p>
            <a:r>
              <a:rPr lang="en-US" sz="2400" dirty="0" smtClean="0"/>
              <a:t>Today it is a commonwealth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06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Roosevelt decided the US would purchase the rights to construct a canal across the area known as Panama.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Problem: Panama was a part of Colombia.</a:t>
            </a:r>
          </a:p>
          <a:p>
            <a:r>
              <a:rPr lang="en-US" sz="2400" dirty="0" smtClean="0"/>
              <a:t>TR offered Colombia $10 million, + yearly rent of $250,000 in exchange for control of the Canal Zone.   </a:t>
            </a:r>
          </a:p>
          <a:p>
            <a:r>
              <a:rPr lang="en-US" sz="2400" dirty="0" smtClean="0"/>
              <a:t>Colombia said no and demanded more $.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America encouraged Panama to revolt and sent a battleship,</a:t>
            </a:r>
            <a:r>
              <a:rPr lang="en-US" sz="2400" dirty="0" smtClean="0"/>
              <a:t> the USS Nashville, to help “convince” Colombia to let Panama go and to try to get a better price.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U.S. paid Panama $10 million to build the canal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Construction of the canal took 10 years (to go nine miles).</a:t>
            </a:r>
          </a:p>
          <a:p>
            <a:r>
              <a:rPr lang="en-US" sz="2800" dirty="0" smtClean="0"/>
              <a:t>Tropical diseases (malaria and yellow fever) killed thousands of workers.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It was a triumph of human engineering.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only time in the history of a government project</a:t>
            </a:r>
          </a:p>
          <a:p>
            <a:pPr lvl="2"/>
            <a:r>
              <a:rPr lang="en-US" sz="2000" dirty="0" smtClean="0"/>
              <a:t>finished early (6 months) and under budget ($23 million).</a:t>
            </a:r>
          </a:p>
          <a:p>
            <a:pPr lvl="2"/>
            <a:r>
              <a:rPr lang="en-US" sz="2000" dirty="0" smtClean="0"/>
              <a:t>NY to San Francisco was now 6100 miles, cutting 8,000 miles off the trip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Connected the Atlantic and Pacific Ocean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029200" cy="4800600"/>
          </a:xfrm>
        </p:spPr>
        <p:txBody>
          <a:bodyPr/>
          <a:lstStyle/>
          <a:p>
            <a:r>
              <a:rPr lang="en-US" sz="2400" dirty="0" smtClean="0"/>
              <a:t>After Roosevelt’s presidency ended, William Howard Taft was elected</a:t>
            </a:r>
          </a:p>
          <a:p>
            <a:r>
              <a:rPr lang="en-US" sz="2400" dirty="0" smtClean="0"/>
              <a:t>Taft’s policy vs. Roosevelt’s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 hoped to rely less on the “big stick” and more on “dollar diplomacy”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Aimed to increase American investments in businesses and banks throughout Central America &amp; the Caribbean.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335527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5562600"/>
            <a:ext cx="2743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Howard Taft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038600" cy="4525963"/>
          </a:xfrm>
        </p:spPr>
        <p:txBody>
          <a:bodyPr/>
          <a:lstStyle/>
          <a:p>
            <a:r>
              <a:rPr lang="en-US" sz="2400" dirty="0" smtClean="0"/>
              <a:t>1912- Woodrow Wilson won the Presidency.</a:t>
            </a:r>
          </a:p>
          <a:p>
            <a:r>
              <a:rPr lang="en-US" sz="2400" dirty="0" smtClean="0"/>
              <a:t>Wilson’s foreign policy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Moral Diplomacy”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U.S. would not use force to assert influence in the world, but would instead work to promote human rights.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Only use military force if absolutely necessary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As a result, American imperialism decreased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352800" cy="42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5715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Pancho Villa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2303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4648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Link to information about Pancho Villa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41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Pancho Villa Death Mask Video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  <p:tag name="TPVERSION" val="5"/>
  <p:tag name="TPFULLVERSION" val="5.3.1.3337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10274</TotalTime>
  <Words>452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Roosevelt’s Foreign Policy</vt:lpstr>
      <vt:lpstr>Great White Fleet</vt:lpstr>
      <vt:lpstr>U.S. Policy in Puerto Rico</vt:lpstr>
      <vt:lpstr>The Panama Canal</vt:lpstr>
      <vt:lpstr>The Panama Canal</vt:lpstr>
      <vt:lpstr>Dollar Diplomacy</vt:lpstr>
      <vt:lpstr>Moral Diplomacy</vt:lpstr>
      <vt:lpstr>Pancho Villa</vt:lpstr>
    </vt:vector>
  </TitlesOfParts>
  <Company>Hurix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vijay.m</dc:creator>
  <cp:lastModifiedBy>Samantha Copeland</cp:lastModifiedBy>
  <cp:revision>2142</cp:revision>
  <dcterms:created xsi:type="dcterms:W3CDTF">2005-11-09T14:26:20Z</dcterms:created>
  <dcterms:modified xsi:type="dcterms:W3CDTF">2017-10-10T11:07:08Z</dcterms:modified>
</cp:coreProperties>
</file>