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1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39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73075"/>
            <a:ext cx="1087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12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5334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4C22C-898D-4119-A87A-8B1BA797C2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31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3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01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2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0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3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1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4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7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FBAE-C65C-4C25-8C55-A483AA21495F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04CF-7CCE-48AC-BB96-B799729A7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57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0000"/>
                </a:solidFill>
              </a:rPr>
              <a:t>The Emergence of the Political Machine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Political machine was an organized group that controlled the activities of a political party</a:t>
            </a:r>
            <a:r>
              <a:rPr lang="en-US" b="1" dirty="0" smtClean="0"/>
              <a:t> in a city and offered services to voters and businesses in exchange for political or financial support.</a:t>
            </a:r>
          </a:p>
        </p:txBody>
      </p:sp>
    </p:spTree>
    <p:extLst>
      <p:ext uri="{BB962C8B-B14F-4D97-AF65-F5344CB8AC3E}">
        <p14:creationId xmlns:p14="http://schemas.microsoft.com/office/powerpoint/2010/main" val="102785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Organization of the machine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Machine was run by a “boss”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It was like a pyramid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At the top was the city </a:t>
            </a:r>
            <a:r>
              <a:rPr lang="en-US" dirty="0" smtClean="0">
                <a:solidFill>
                  <a:srgbClr val="00B0F0"/>
                </a:solidFill>
              </a:rPr>
              <a:t>boss who controlled jobs in police, fire,</a:t>
            </a:r>
            <a:r>
              <a:rPr lang="en-US" dirty="0" smtClean="0"/>
              <a:t> and sanitation, and controlled the </a:t>
            </a:r>
            <a:r>
              <a:rPr lang="en-US" dirty="0" smtClean="0">
                <a:solidFill>
                  <a:srgbClr val="00B0F0"/>
                </a:solidFill>
              </a:rPr>
              <a:t>city government.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dirty="0" smtClean="0"/>
              <a:t>They tried to help immigrant problems and so won immigrant votes and loyalty.</a:t>
            </a:r>
          </a:p>
        </p:txBody>
      </p:sp>
    </p:spTree>
    <p:extLst>
      <p:ext uri="{BB962C8B-B14F-4D97-AF65-F5344CB8AC3E}">
        <p14:creationId xmlns:p14="http://schemas.microsoft.com/office/powerpoint/2010/main" val="860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Corruption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828800"/>
            <a:ext cx="4572000" cy="40386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700" dirty="0">
                <a:solidFill>
                  <a:srgbClr val="00B0F0"/>
                </a:solidFill>
              </a:rPr>
              <a:t>It was like the mob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700" dirty="0"/>
              <a:t>You had to go through the boss to get things in a city: new businesses, licenses, inspections, money for schools, hospitals, etc.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700" dirty="0"/>
              <a:t>The machine then got paid for providing these governmental services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endParaRPr lang="en-US" sz="2700"/>
          </a:p>
        </p:txBody>
      </p:sp>
      <p:pic>
        <p:nvPicPr>
          <p:cNvPr id="45061" name="Picture 6" descr="the_brains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447801"/>
            <a:ext cx="424815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32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More corruption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/>
              <a:t>To keep the machine running </a:t>
            </a:r>
            <a:r>
              <a:rPr lang="en-US" b="1" dirty="0" smtClean="0">
                <a:solidFill>
                  <a:srgbClr val="00B0F0"/>
                </a:solidFill>
              </a:rPr>
              <a:t>they falsified elections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/>
              <a:t>Put in names of dog, children, and dead people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/>
              <a:t>Had more votes than registered voters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 smtClean="0">
                <a:solidFill>
                  <a:srgbClr val="00B0F0"/>
                </a:solidFill>
              </a:rPr>
              <a:t>Used “kickbacks”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b="1" dirty="0" smtClean="0"/>
              <a:t>Machine would choose a worker that contracted for a government job, the worker would charge more than necessary and kick back a fee to the political machine</a:t>
            </a:r>
          </a:p>
        </p:txBody>
      </p:sp>
    </p:spTree>
    <p:extLst>
      <p:ext uri="{BB962C8B-B14F-4D97-AF65-F5344CB8AC3E}">
        <p14:creationId xmlns:p14="http://schemas.microsoft.com/office/powerpoint/2010/main" val="35524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endParaRPr lang="en-US" smtClean="0"/>
          </a:p>
        </p:txBody>
      </p:sp>
      <p:pic>
        <p:nvPicPr>
          <p:cNvPr id="47108" name="Picture 5" descr="tweedportr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1" y="0"/>
            <a:ext cx="6486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22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Boss Tweed</a:t>
            </a:r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676400"/>
            <a:ext cx="4000500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en-US" sz="1800" dirty="0">
                <a:solidFill>
                  <a:srgbClr val="00B0F0"/>
                </a:solidFill>
              </a:rPr>
              <a:t>William </a:t>
            </a:r>
            <a:r>
              <a:rPr lang="ja-JP" altLang="en-US" sz="1800" dirty="0">
                <a:solidFill>
                  <a:srgbClr val="00B0F0"/>
                </a:solidFill>
              </a:rPr>
              <a:t>“</a:t>
            </a:r>
            <a:r>
              <a:rPr lang="en-US" altLang="ja-JP" sz="1800" dirty="0">
                <a:solidFill>
                  <a:srgbClr val="00B0F0"/>
                </a:solidFill>
              </a:rPr>
              <a:t>Boss</a:t>
            </a:r>
            <a:r>
              <a:rPr lang="ja-JP" altLang="en-US" sz="1800" dirty="0">
                <a:solidFill>
                  <a:srgbClr val="00B0F0"/>
                </a:solidFill>
              </a:rPr>
              <a:t>”</a:t>
            </a:r>
            <a:r>
              <a:rPr lang="en-US" altLang="ja-JP" sz="1800" dirty="0">
                <a:solidFill>
                  <a:srgbClr val="00B0F0"/>
                </a:solidFill>
              </a:rPr>
              <a:t> Tweed became one of the most powerful bosses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1800" dirty="0">
                <a:solidFill>
                  <a:srgbClr val="00B0F0"/>
                </a:solidFill>
              </a:rPr>
              <a:t>He headed Tammany Hall (Democratic Party)  in New York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1800" dirty="0"/>
              <a:t>Tweed ring </a:t>
            </a:r>
            <a:r>
              <a:rPr lang="en-US" sz="1800" dirty="0">
                <a:solidFill>
                  <a:srgbClr val="00B0F0"/>
                </a:solidFill>
              </a:rPr>
              <a:t>pocketed $200 million </a:t>
            </a:r>
            <a:r>
              <a:rPr lang="en-US" sz="1800" dirty="0"/>
              <a:t>from the city in kickbacks and payoffs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1800" dirty="0"/>
              <a:t>Newspapers and cartoonists attacked him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1800" dirty="0">
                <a:solidFill>
                  <a:srgbClr val="00B0F0"/>
                </a:solidFill>
              </a:rPr>
              <a:t>Finally arrested and died in jail</a:t>
            </a:r>
          </a:p>
          <a:p>
            <a:pPr lvl="1" eaLnBrk="1" hangingPunct="1">
              <a:defRPr/>
            </a:pPr>
            <a:endParaRPr lang="en-US" altLang="en-US" sz="2200" dirty="0"/>
          </a:p>
          <a:p>
            <a:pPr eaLnBrk="1" hangingPunct="1">
              <a:defRPr/>
            </a:pPr>
            <a:endParaRPr lang="en-US" altLang="en-US" sz="2700" dirty="0"/>
          </a:p>
        </p:txBody>
      </p:sp>
      <p:sp>
        <p:nvSpPr>
          <p:cNvPr id="99336" name="Rectangle 8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endParaRPr lang="en-US" sz="2700"/>
          </a:p>
        </p:txBody>
      </p:sp>
      <p:pic>
        <p:nvPicPr>
          <p:cNvPr id="48133" name="Picture 5" descr="Image:WmMTw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685801"/>
            <a:ext cx="402907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03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Wingdings</vt:lpstr>
      <vt:lpstr>Office Theme</vt:lpstr>
      <vt:lpstr>The Emergence of the Political Machine</vt:lpstr>
      <vt:lpstr>Organization of the machine</vt:lpstr>
      <vt:lpstr>Corruption</vt:lpstr>
      <vt:lpstr>More corruption</vt:lpstr>
      <vt:lpstr>PowerPoint Presentation</vt:lpstr>
      <vt:lpstr>Boss Tweed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Emergence of the Political Machine</dc:title>
  <dc:creator>kmcloughlin</dc:creator>
  <cp:lastModifiedBy>Samantha Copeland</cp:lastModifiedBy>
  <cp:revision>1</cp:revision>
  <dcterms:created xsi:type="dcterms:W3CDTF">2015-09-18T12:51:40Z</dcterms:created>
  <dcterms:modified xsi:type="dcterms:W3CDTF">2017-09-18T05:14:01Z</dcterms:modified>
</cp:coreProperties>
</file>