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63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1AF72-838C-49AF-910A-5A3EA283800C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DBAB-7EC9-4920-A4AA-0208329A2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865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1AF72-838C-49AF-910A-5A3EA283800C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DBAB-7EC9-4920-A4AA-0208329A2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15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1AF72-838C-49AF-910A-5A3EA283800C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DBAB-7EC9-4920-A4AA-0208329A2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13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C2A200D-6F72-4E48-BE3A-7EBB28FF9B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2015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1AF72-838C-49AF-910A-5A3EA283800C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DBAB-7EC9-4920-A4AA-0208329A2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97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1AF72-838C-49AF-910A-5A3EA283800C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DBAB-7EC9-4920-A4AA-0208329A2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892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1AF72-838C-49AF-910A-5A3EA283800C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DBAB-7EC9-4920-A4AA-0208329A2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325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1AF72-838C-49AF-910A-5A3EA283800C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DBAB-7EC9-4920-A4AA-0208329A2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37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1AF72-838C-49AF-910A-5A3EA283800C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DBAB-7EC9-4920-A4AA-0208329A2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432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1AF72-838C-49AF-910A-5A3EA283800C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DBAB-7EC9-4920-A4AA-0208329A2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656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1AF72-838C-49AF-910A-5A3EA283800C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DBAB-7EC9-4920-A4AA-0208329A2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414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1AF72-838C-49AF-910A-5A3EA283800C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DBAB-7EC9-4920-A4AA-0208329A2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774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1AF72-838C-49AF-910A-5A3EA283800C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2DBAB-7EC9-4920-A4AA-0208329A2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478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4413"/>
            <a:ext cx="9144000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2755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http://blog.heritage.org/wp-content/uploads/2009/01/new-deal-unemploymen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47625"/>
            <a:ext cx="7843838" cy="681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3626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-6928" y="443345"/>
            <a:ext cx="9150927" cy="1143000"/>
          </a:xfrm>
        </p:spPr>
        <p:txBody>
          <a:bodyPr>
            <a:noAutofit/>
          </a:bodyPr>
          <a:lstStyle/>
          <a:p>
            <a:r>
              <a:rPr lang="en-US" altLang="en-US" sz="5400" i="1" dirty="0" smtClean="0">
                <a:solidFill>
                  <a:srgbClr val="FF0000"/>
                </a:solidFill>
                <a:latin typeface="Arial Black" pitchFamily="34" charset="0"/>
              </a:rPr>
              <a:t>Franklin D. Roosevelt</a:t>
            </a:r>
            <a:endParaRPr lang="en-US" altLang="en-US" sz="5400" dirty="0">
              <a:solidFill>
                <a:srgbClr val="FF0000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447800"/>
            <a:ext cx="3810000" cy="5029200"/>
          </a:xfrm>
        </p:spPr>
        <p:txBody>
          <a:bodyPr>
            <a:normAutofit fontScale="92500"/>
          </a:bodyPr>
          <a:lstStyle/>
          <a:p>
            <a:r>
              <a:rPr lang="en-US" altLang="en-US" sz="2800" b="1" dirty="0">
                <a:solidFill>
                  <a:srgbClr val="00B0F0"/>
                </a:solidFill>
              </a:rPr>
              <a:t>When he was </a:t>
            </a:r>
            <a:r>
              <a:rPr lang="en-US" altLang="en-US" sz="2800" b="1" dirty="0" smtClean="0">
                <a:solidFill>
                  <a:srgbClr val="00B0F0"/>
                </a:solidFill>
              </a:rPr>
              <a:t>inaugurated, </a:t>
            </a:r>
            <a:r>
              <a:rPr lang="en-US" altLang="en-US" sz="2800" b="1" dirty="0">
                <a:solidFill>
                  <a:srgbClr val="00B0F0"/>
                </a:solidFill>
              </a:rPr>
              <a:t>unemployment had increased by 7 million.</a:t>
            </a:r>
          </a:p>
          <a:p>
            <a:r>
              <a:rPr lang="en-US" altLang="en-US" sz="2800" b="1" dirty="0"/>
              <a:t>Poor sections (like Harlem) had 50% of the </a:t>
            </a:r>
            <a:r>
              <a:rPr lang="en-US" altLang="en-US" sz="2800" b="1" dirty="0" smtClean="0"/>
              <a:t>population </a:t>
            </a:r>
            <a:r>
              <a:rPr lang="en-US" altLang="en-US" sz="2800" b="1" dirty="0"/>
              <a:t>unemployed</a:t>
            </a:r>
          </a:p>
          <a:p>
            <a:r>
              <a:rPr lang="en-US" altLang="en-US" sz="2800" b="1" dirty="0" smtClean="0"/>
              <a:t>Instated his </a:t>
            </a:r>
            <a:r>
              <a:rPr lang="en-US" altLang="en-US" sz="2800" b="1" dirty="0" smtClean="0">
                <a:solidFill>
                  <a:srgbClr val="00B0F0"/>
                </a:solidFill>
              </a:rPr>
              <a:t>plan to help the Depression </a:t>
            </a:r>
            <a:r>
              <a:rPr lang="en-US" altLang="en-US" sz="2800" b="1" dirty="0" smtClean="0"/>
              <a:t>known as the </a:t>
            </a:r>
            <a:r>
              <a:rPr lang="en-US" altLang="en-US" sz="2800" b="1" dirty="0">
                <a:solidFill>
                  <a:srgbClr val="00B0F0"/>
                </a:solidFill>
              </a:rPr>
              <a:t>“New Deal</a:t>
            </a:r>
            <a:r>
              <a:rPr lang="en-US" altLang="en-US" sz="2800" b="1" dirty="0" smtClean="0">
                <a:solidFill>
                  <a:srgbClr val="00B0F0"/>
                </a:solidFill>
              </a:rPr>
              <a:t>”</a:t>
            </a:r>
            <a:endParaRPr lang="en-US" altLang="en-US" sz="2800" b="1" dirty="0">
              <a:solidFill>
                <a:srgbClr val="00B0F0"/>
              </a:solidFill>
            </a:endParaRPr>
          </a:p>
        </p:txBody>
      </p:sp>
      <p:pic>
        <p:nvPicPr>
          <p:cNvPr id="25604" name="Picture 4" descr="P:\English II\T.K.A.M\FD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" r="8295" b="5357"/>
          <a:stretch>
            <a:fillRect/>
          </a:stretch>
        </p:blipFill>
        <p:spPr bwMode="auto">
          <a:xfrm>
            <a:off x="455613" y="1600200"/>
            <a:ext cx="3565525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550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The New Deal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1752600"/>
            <a:ext cx="4419600" cy="48768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675"/>
              </a:spcBef>
            </a:pPr>
            <a:r>
              <a:rPr lang="en-US" altLang="en-US" sz="2800" dirty="0" smtClean="0">
                <a:solidFill>
                  <a:srgbClr val="00B0F0"/>
                </a:solidFill>
              </a:rPr>
              <a:t>Relief</a:t>
            </a:r>
            <a:r>
              <a:rPr lang="en-US" altLang="en-US" sz="2800" dirty="0" smtClean="0">
                <a:solidFill>
                  <a:schemeClr val="tx2"/>
                </a:solidFill>
              </a:rPr>
              <a:t>: </a:t>
            </a:r>
            <a:r>
              <a:rPr lang="en-US" altLang="en-US" sz="2800" dirty="0" smtClean="0"/>
              <a:t> to </a:t>
            </a:r>
            <a:r>
              <a:rPr lang="en-US" altLang="en-US" sz="2800" dirty="0" smtClean="0">
                <a:solidFill>
                  <a:srgbClr val="00B0F0"/>
                </a:solidFill>
              </a:rPr>
              <a:t>provide jobs for the unemployed and to protect farmers from foreclosure</a:t>
            </a:r>
            <a:endParaRPr lang="en-US" altLang="en-US" sz="2800" u="sng" dirty="0" smtClean="0">
              <a:solidFill>
                <a:srgbClr val="00B0F0"/>
              </a:solidFill>
            </a:endParaRPr>
          </a:p>
          <a:p>
            <a:pPr>
              <a:spcBef>
                <a:spcPts val="675"/>
              </a:spcBef>
            </a:pPr>
            <a:r>
              <a:rPr lang="en-US" altLang="en-US" sz="2800" dirty="0" smtClean="0">
                <a:solidFill>
                  <a:srgbClr val="00B0F0"/>
                </a:solidFill>
              </a:rPr>
              <a:t>Recovery</a:t>
            </a:r>
            <a:r>
              <a:rPr lang="en-US" altLang="en-US" sz="2800" dirty="0" smtClean="0">
                <a:solidFill>
                  <a:schemeClr val="tx2"/>
                </a:solidFill>
              </a:rPr>
              <a:t>:</a:t>
            </a:r>
            <a:r>
              <a:rPr lang="en-US" altLang="en-US" sz="2800" dirty="0" smtClean="0"/>
              <a:t> to </a:t>
            </a:r>
            <a:r>
              <a:rPr lang="en-US" altLang="en-US" sz="2800" dirty="0" smtClean="0">
                <a:solidFill>
                  <a:srgbClr val="00B0F0"/>
                </a:solidFill>
              </a:rPr>
              <a:t>get the economy back </a:t>
            </a:r>
            <a:r>
              <a:rPr lang="en-US" altLang="en-US" sz="2800" dirty="0" smtClean="0"/>
              <a:t>into high gear, “priming the pump”</a:t>
            </a:r>
            <a:endParaRPr lang="en-US" altLang="en-US" sz="2800" u="sng" dirty="0" smtClean="0"/>
          </a:p>
          <a:p>
            <a:pPr>
              <a:spcBef>
                <a:spcPts val="675"/>
              </a:spcBef>
            </a:pPr>
            <a:r>
              <a:rPr lang="en-US" altLang="en-US" sz="2800" dirty="0" smtClean="0">
                <a:solidFill>
                  <a:srgbClr val="00B0F0"/>
                </a:solidFill>
              </a:rPr>
              <a:t>Reform</a:t>
            </a:r>
            <a:r>
              <a:rPr lang="en-US" altLang="en-US" sz="2800" dirty="0" smtClean="0">
                <a:solidFill>
                  <a:schemeClr val="tx2"/>
                </a:solidFill>
              </a:rPr>
              <a:t>: </a:t>
            </a:r>
            <a:r>
              <a:rPr lang="en-US" altLang="en-US" sz="2800" dirty="0" smtClean="0"/>
              <a:t>To </a:t>
            </a:r>
            <a:r>
              <a:rPr lang="en-US" altLang="en-US" sz="2800" dirty="0" smtClean="0">
                <a:solidFill>
                  <a:srgbClr val="00B0F0"/>
                </a:solidFill>
              </a:rPr>
              <a:t>regulate banks, to abolish child labor, and to conserve farm lands</a:t>
            </a:r>
          </a:p>
          <a:p>
            <a:pPr>
              <a:spcBef>
                <a:spcPts val="675"/>
              </a:spcBef>
            </a:pPr>
            <a:r>
              <a:rPr lang="en-US" altLang="en-US" sz="2800" dirty="0" smtClean="0">
                <a:solidFill>
                  <a:srgbClr val="00B0F0"/>
                </a:solidFill>
              </a:rPr>
              <a:t>Overall objective: to save capitalism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2057400"/>
            <a:ext cx="4263516" cy="383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8330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800" b="1" dirty="0" smtClean="0">
                <a:solidFill>
                  <a:srgbClr val="FF0000"/>
                </a:solidFill>
              </a:rPr>
              <a:t>National Recovery Act (NRA)</a:t>
            </a:r>
          </a:p>
        </p:txBody>
      </p:sp>
      <p:pic>
        <p:nvPicPr>
          <p:cNvPr id="6" name="Picture 6" descr="http://www.arago.si.edu/media/000/005/880/5880_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4106863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en-US" dirty="0" smtClean="0">
                <a:solidFill>
                  <a:srgbClr val="00B0F0"/>
                </a:solidFill>
              </a:rPr>
              <a:t>Purpose: recovery of industry</a:t>
            </a:r>
          </a:p>
          <a:p>
            <a:r>
              <a:rPr lang="en-US" altLang="en-US" dirty="0" smtClean="0"/>
              <a:t>Created a </a:t>
            </a:r>
            <a:r>
              <a:rPr lang="en-US" altLang="en-US" dirty="0" smtClean="0">
                <a:solidFill>
                  <a:srgbClr val="00B0F0"/>
                </a:solidFill>
              </a:rPr>
              <a:t>partnership of business, labor, and government </a:t>
            </a:r>
            <a:r>
              <a:rPr lang="en-US" altLang="en-US" dirty="0" smtClean="0"/>
              <a:t>to attack the depression with such measures as </a:t>
            </a:r>
            <a:r>
              <a:rPr lang="en-US" altLang="en-US" dirty="0" smtClean="0">
                <a:solidFill>
                  <a:srgbClr val="FF0000"/>
                </a:solidFill>
              </a:rPr>
              <a:t>price controls, high wages, and codes of fair competition</a:t>
            </a:r>
          </a:p>
          <a:p>
            <a:r>
              <a:rPr lang="en-US" altLang="en-US" dirty="0" smtClean="0">
                <a:solidFill>
                  <a:srgbClr val="FF0000"/>
                </a:solidFill>
              </a:rPr>
              <a:t>Anti Laissez-Faire</a:t>
            </a:r>
          </a:p>
        </p:txBody>
      </p:sp>
    </p:spTree>
    <p:extLst>
      <p:ext uri="{BB962C8B-B14F-4D97-AF65-F5344CB8AC3E}">
        <p14:creationId xmlns:p14="http://schemas.microsoft.com/office/powerpoint/2010/main" val="2914567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067800" cy="1143000"/>
          </a:xfrm>
        </p:spPr>
        <p:txBody>
          <a:bodyPr>
            <a:noAutofit/>
          </a:bodyPr>
          <a:lstStyle/>
          <a:p>
            <a:r>
              <a:rPr lang="en-US" altLang="en-US" sz="4000" b="1" dirty="0" smtClean="0">
                <a:solidFill>
                  <a:srgbClr val="FF0000"/>
                </a:solidFill>
              </a:rPr>
              <a:t>First Agricultural Adjustment Act (AAA)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524000"/>
            <a:ext cx="40386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900" dirty="0" smtClean="0">
                <a:solidFill>
                  <a:srgbClr val="00B0F0"/>
                </a:solidFill>
              </a:rPr>
              <a:t>Purpose: the recovery of agriculture</a:t>
            </a:r>
          </a:p>
          <a:p>
            <a:r>
              <a:rPr lang="en-US" altLang="en-US" sz="2900" dirty="0" smtClean="0">
                <a:solidFill>
                  <a:srgbClr val="00B0F0"/>
                </a:solidFill>
              </a:rPr>
              <a:t>Paid farmers who agreed to reduce production </a:t>
            </a:r>
            <a:r>
              <a:rPr lang="en-US" altLang="en-US" sz="2900" dirty="0" smtClean="0"/>
              <a:t>of basic crops such as cotton, wheat, tobacco, hogs, and corn</a:t>
            </a:r>
          </a:p>
          <a:p>
            <a:r>
              <a:rPr lang="en-US" altLang="en-US" sz="2900" dirty="0" smtClean="0"/>
              <a:t>Money came from a tax on processors such as flour millers and meat packers who passed the cost on to the consumer</a:t>
            </a:r>
            <a:endParaRPr lang="en-US" altLang="en-US" sz="2900" u="sng" dirty="0" smtClean="0"/>
          </a:p>
          <a:p>
            <a:endParaRPr lang="en-US" altLang="en-US" sz="2900" dirty="0" smtClean="0"/>
          </a:p>
        </p:txBody>
      </p:sp>
      <p:pic>
        <p:nvPicPr>
          <p:cNvPr id="8" name="Picture 5" descr="water11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7400"/>
            <a:ext cx="4432300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1831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00B0F0"/>
                </a:solidFill>
              </a:rPr>
              <a:t>Purpose: relief 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00B0F0"/>
                </a:solidFill>
              </a:rPr>
              <a:t>Gave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00B0F0"/>
                </a:solidFill>
              </a:rPr>
              <a:t>outdoor work to unemployed men</a:t>
            </a:r>
            <a:r>
              <a:rPr lang="en-US" altLang="en-US" dirty="0">
                <a:solidFill>
                  <a:srgbClr val="FFC000"/>
                </a:solidFill>
              </a:rPr>
              <a:t> </a:t>
            </a:r>
            <a:r>
              <a:rPr lang="en-US" altLang="en-US" dirty="0"/>
              <a:t>between the ages of 17 and 29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They </a:t>
            </a:r>
            <a:r>
              <a:rPr lang="en-US" altLang="en-US" dirty="0">
                <a:solidFill>
                  <a:srgbClr val="FF0000"/>
                </a:solidFill>
              </a:rPr>
              <a:t>received $30 per month, but $22 went back to the family</a:t>
            </a:r>
          </a:p>
          <a:p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713510" y="244186"/>
            <a:ext cx="7772400" cy="1143000"/>
          </a:xfrm>
        </p:spPr>
        <p:txBody>
          <a:bodyPr/>
          <a:lstStyle/>
          <a:p>
            <a:r>
              <a:rPr lang="en-US" altLang="en-US" b="1" dirty="0" smtClean="0">
                <a:solidFill>
                  <a:srgbClr val="FF0000"/>
                </a:solidFill>
              </a:rPr>
              <a:t>Civilian Conservation Corp (CCC)</a:t>
            </a:r>
          </a:p>
        </p:txBody>
      </p:sp>
      <p:pic>
        <p:nvPicPr>
          <p:cNvPr id="6" name="Picture 6" descr="yellowocc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"/>
          <a:stretch>
            <a:fillRect/>
          </a:stretch>
        </p:blipFill>
        <p:spPr bwMode="auto">
          <a:xfrm>
            <a:off x="533400" y="1219200"/>
            <a:ext cx="3986212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8518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82140" y="2066925"/>
            <a:ext cx="3810000" cy="411480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 smtClean="0">
                <a:solidFill>
                  <a:srgbClr val="00B0F0"/>
                </a:solidFill>
              </a:rPr>
              <a:t>Purpose: REFORM</a:t>
            </a:r>
          </a:p>
          <a:p>
            <a:r>
              <a:rPr lang="en-US" altLang="en-US" dirty="0" smtClean="0"/>
              <a:t>Gave </a:t>
            </a:r>
            <a:r>
              <a:rPr lang="en-US" altLang="en-US" dirty="0">
                <a:solidFill>
                  <a:srgbClr val="00B0F0"/>
                </a:solidFill>
              </a:rPr>
              <a:t>money to states for aid to dependent children, established unemployment insurance</a:t>
            </a:r>
            <a:r>
              <a:rPr lang="en-US" altLang="en-US" dirty="0"/>
              <a:t> through payroll deduction, </a:t>
            </a:r>
            <a:r>
              <a:rPr lang="en-US" altLang="en-US" dirty="0">
                <a:solidFill>
                  <a:srgbClr val="00B0F0"/>
                </a:solidFill>
              </a:rPr>
              <a:t>set up old-age pensions for retirees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6000" b="1" dirty="0" smtClean="0">
                <a:solidFill>
                  <a:srgbClr val="FF0000"/>
                </a:solidFill>
              </a:rPr>
              <a:t>Social Security Act</a:t>
            </a:r>
          </a:p>
        </p:txBody>
      </p:sp>
      <p:pic>
        <p:nvPicPr>
          <p:cNvPr id="6" name="Picture 2" descr="http://www.ssa.gov/history/pics/idamay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5750"/>
            <a:ext cx="4418013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32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solidFill>
                  <a:srgbClr val="FF0000"/>
                </a:solidFill>
              </a:rPr>
              <a:t>Anti-New Deal Organization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4648200" y="1674812"/>
            <a:ext cx="3810000" cy="4878388"/>
          </a:xfrm>
        </p:spPr>
        <p:txBody>
          <a:bodyPr>
            <a:normAutofit fontScale="85000" lnSpcReduction="10000"/>
          </a:bodyPr>
          <a:lstStyle/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rgbClr val="FF0000"/>
                </a:solidFill>
              </a:rPr>
              <a:t>Conservative opponents to the New Deal </a:t>
            </a:r>
            <a:r>
              <a:rPr lang="en-US" altLang="en-US" dirty="0" smtClean="0"/>
              <a:t>had an organization called the </a:t>
            </a:r>
            <a:r>
              <a:rPr lang="en-US" altLang="en-US" dirty="0" smtClean="0">
                <a:solidFill>
                  <a:srgbClr val="00B0F0"/>
                </a:solidFill>
              </a:rPr>
              <a:t>American Liberty League</a:t>
            </a:r>
            <a:r>
              <a:rPr lang="en-US" altLang="en-US" dirty="0" smtClean="0"/>
              <a:t>. They had money but were small in numbers, so FDR was not worried.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altLang="en-US" dirty="0" smtClean="0"/>
              <a:t>Supreme Court would eventually go on to declare many acts of the New Deal unconstitutional</a:t>
            </a:r>
          </a:p>
          <a:p>
            <a:pPr marL="857250" lvl="2" indent="-457200"/>
            <a:r>
              <a:rPr lang="en-US" altLang="en-US" dirty="0" smtClean="0"/>
              <a:t>Too much power to the President</a:t>
            </a:r>
          </a:p>
          <a:p>
            <a:endParaRPr lang="en-US" altLang="en-US" sz="3600" dirty="0" smtClean="0"/>
          </a:p>
        </p:txBody>
      </p:sp>
      <p:pic>
        <p:nvPicPr>
          <p:cNvPr id="7" name="Picture 2" descr="http://www.hsd.org/MuseumExhibits/Schoonover_06/Schoonov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1" t="18419" r="41357" b="22871"/>
          <a:stretch>
            <a:fillRect/>
          </a:stretch>
        </p:blipFill>
        <p:spPr bwMode="auto">
          <a:xfrm>
            <a:off x="914400" y="1674812"/>
            <a:ext cx="3319463" cy="470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5464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http://www.historycentral.com/elections/1936PresEle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438"/>
            <a:ext cx="9210675" cy="584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47800" y="2794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Election of 1936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23853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320</Words>
  <Application>Microsoft Office PowerPoint</Application>
  <PresentationFormat>On-screen Show (4:3)</PresentationFormat>
  <Paragraphs>29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Arial Black</vt:lpstr>
      <vt:lpstr>Calibri</vt:lpstr>
      <vt:lpstr>Office Theme</vt:lpstr>
      <vt:lpstr>PowerPoint Presentation</vt:lpstr>
      <vt:lpstr>Franklin D. Roosevelt</vt:lpstr>
      <vt:lpstr>The New Deal</vt:lpstr>
      <vt:lpstr>National Recovery Act (NRA)</vt:lpstr>
      <vt:lpstr>First Agricultural Adjustment Act (AAA)</vt:lpstr>
      <vt:lpstr>Civilian Conservation Corp (CCC)</vt:lpstr>
      <vt:lpstr>Social Security Act</vt:lpstr>
      <vt:lpstr>Anti-New Deal Organization</vt:lpstr>
      <vt:lpstr>PowerPoint Presentation</vt:lpstr>
      <vt:lpstr>PowerPoint Presentation</vt:lpstr>
    </vt:vector>
  </TitlesOfParts>
  <Company>Wake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Carson Ford</dc:creator>
  <cp:lastModifiedBy>Samantha Copeland</cp:lastModifiedBy>
  <cp:revision>9</cp:revision>
  <dcterms:created xsi:type="dcterms:W3CDTF">2015-04-14T11:53:05Z</dcterms:created>
  <dcterms:modified xsi:type="dcterms:W3CDTF">2017-11-05T21:50:15Z</dcterms:modified>
</cp:coreProperties>
</file>