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0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0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A6151-527C-4529-A832-F2F7EBF11C5D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F348-15E7-49CD-8D62-96F573969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7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372" y="585152"/>
            <a:ext cx="9025255" cy="56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460"/>
            <a:ext cx="9163315" cy="56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3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03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jellicleblog.com/wp-content/uploads/2010/07/6a00fa96a4a3cd00020137e022eb37860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638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7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09600"/>
            <a:ext cx="1003074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15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rulersandleaders.com/pol_cartoons/p1-1899-White-Man's-Burden-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2"/>
            <a:ext cx="9144000" cy="637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4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38"/>
            <a:ext cx="9218981" cy="634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7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Ford</dc:creator>
  <cp:lastModifiedBy>Samantha Copeland</cp:lastModifiedBy>
  <cp:revision>2</cp:revision>
  <dcterms:created xsi:type="dcterms:W3CDTF">2015-10-01T12:07:18Z</dcterms:created>
  <dcterms:modified xsi:type="dcterms:W3CDTF">2017-10-02T02:42:57Z</dcterms:modified>
</cp:coreProperties>
</file>