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A7AB-B659-44EA-85BD-13375546482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14F8-FC2E-4C07-8FAD-F69697EE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7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A7AB-B659-44EA-85BD-13375546482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14F8-FC2E-4C07-8FAD-F69697EE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2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A7AB-B659-44EA-85BD-13375546482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14F8-FC2E-4C07-8FAD-F69697EE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4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A7AB-B659-44EA-85BD-13375546482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14F8-FC2E-4C07-8FAD-F69697EE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7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A7AB-B659-44EA-85BD-13375546482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14F8-FC2E-4C07-8FAD-F69697EE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6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A7AB-B659-44EA-85BD-13375546482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14F8-FC2E-4C07-8FAD-F69697EE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7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A7AB-B659-44EA-85BD-13375546482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14F8-FC2E-4C07-8FAD-F69697EE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6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A7AB-B659-44EA-85BD-13375546482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14F8-FC2E-4C07-8FAD-F69697EE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9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A7AB-B659-44EA-85BD-13375546482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14F8-FC2E-4C07-8FAD-F69697EE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5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A7AB-B659-44EA-85BD-13375546482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14F8-FC2E-4C07-8FAD-F69697EE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8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A7AB-B659-44EA-85BD-13375546482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14F8-FC2E-4C07-8FAD-F69697EE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8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4A7AB-B659-44EA-85BD-13375546482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14F8-FC2E-4C07-8FAD-F69697EE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7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11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26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54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79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995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Carson Ford</dc:creator>
  <cp:lastModifiedBy>Samantha Copeland</cp:lastModifiedBy>
  <cp:revision>1</cp:revision>
  <dcterms:created xsi:type="dcterms:W3CDTF">2015-02-10T13:24:15Z</dcterms:created>
  <dcterms:modified xsi:type="dcterms:W3CDTF">2017-09-18T05:05:24Z</dcterms:modified>
</cp:coreProperties>
</file>