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29" d="100"/>
          <a:sy n="29" d="100"/>
        </p:scale>
        <p:origin x="6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3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9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8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6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6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1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8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8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8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74125-2203-49F9-A9A4-8CFF9D81B12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B2FA9-E248-4D6F-A672-E48264189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139" y="0"/>
            <a:ext cx="46177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8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073" y="0"/>
            <a:ext cx="60538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0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074" y="0"/>
            <a:ext cx="63795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2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188" y="0"/>
            <a:ext cx="51596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47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086" y="0"/>
            <a:ext cx="90778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067" y="7987"/>
            <a:ext cx="5628428" cy="685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7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72" y="0"/>
            <a:ext cx="59860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70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068" y="0"/>
            <a:ext cx="53858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53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Copeland</dc:creator>
  <cp:lastModifiedBy>Samantha Copeland</cp:lastModifiedBy>
  <cp:revision>2</cp:revision>
  <dcterms:created xsi:type="dcterms:W3CDTF">2018-02-09T16:38:03Z</dcterms:created>
  <dcterms:modified xsi:type="dcterms:W3CDTF">2018-02-09T16:38:53Z</dcterms:modified>
</cp:coreProperties>
</file>