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3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759C-FE4E-4A86-84CB-3761CE546C3C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B7C7-C404-457E-A840-B79FE5A1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07"/>
            <a:ext cx="8229600" cy="1143000"/>
          </a:xfrm>
        </p:spPr>
        <p:txBody>
          <a:bodyPr/>
          <a:lstStyle/>
          <a:p>
            <a:r>
              <a:rPr lang="en-US" dirty="0" smtClean="0"/>
              <a:t>Election of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Ronald Reagan (Rep.) vs. Jimmy Carter ( Dem.)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0070C0"/>
                </a:solidFill>
              </a:rPr>
              <a:t>Landslide Victory! 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New Right! – Religiously Tied Republicans 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781800" cy="37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09875"/>
            <a:ext cx="3886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George W. Bush (43) Domestic Policy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“Peace Dividend” </a:t>
            </a:r>
            <a:r>
              <a:rPr lang="en-US" dirty="0" smtClean="0"/>
              <a:t>– NO MORE deficit </a:t>
            </a:r>
          </a:p>
          <a:p>
            <a:pPr marL="0" indent="0">
              <a:buNone/>
            </a:pPr>
            <a:r>
              <a:rPr lang="en-US" b="1" dirty="0" smtClean="0"/>
              <a:t>Kyoto Treaty / Protocol- </a:t>
            </a:r>
            <a:r>
              <a:rPr lang="en-US" dirty="0" smtClean="0"/>
              <a:t>treaty to reduce emissions for a better planet… reduction of Global warming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No Child Left Behind-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effort to make public schools more 	accountable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Patriot Act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Freedom of Information?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Domestic Policies- Reagan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Reaganomics: (Supply-side Economics)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Large tax cuts, Gov. de-regulation, smaller government, interventionism- U.S to be involved all over the world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Trickle-Down Theory</a:t>
            </a:r>
            <a:r>
              <a:rPr lang="en-US" dirty="0" smtClean="0"/>
              <a:t>: want the economy to improve you need to start at the top “technically worked” </a:t>
            </a:r>
          </a:p>
          <a:p>
            <a:pPr marL="0" indent="0">
              <a:buNone/>
            </a:pPr>
            <a:r>
              <a:rPr lang="en-US" b="1" dirty="0" smtClean="0"/>
              <a:t>Arthur- </a:t>
            </a:r>
            <a:r>
              <a:rPr lang="en-US" b="1" dirty="0" err="1" smtClean="0"/>
              <a:t>Laffer</a:t>
            </a:r>
            <a:r>
              <a:rPr lang="en-US" b="1" dirty="0" smtClean="0"/>
              <a:t>- </a:t>
            </a:r>
            <a:r>
              <a:rPr lang="en-US" b="1" dirty="0" err="1" smtClean="0"/>
              <a:t>Laffer</a:t>
            </a:r>
            <a:r>
              <a:rPr lang="en-US" b="1" dirty="0" smtClean="0"/>
              <a:t> Curve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economic theory tax cuts could improve economy </a:t>
            </a:r>
          </a:p>
          <a:p>
            <a:pPr marL="0" indent="0">
              <a:buNone/>
            </a:pPr>
            <a:r>
              <a:rPr lang="en-US" b="1" dirty="0" smtClean="0"/>
              <a:t>Savings &amp; Loan Crisis: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Banks lend too much money for houses, gov. has to 	bailout(familiar?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Election of 1984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Ronald Reagan vs. Walter Mondale (Geraldine Ferraro – 1</a:t>
            </a:r>
            <a:r>
              <a:rPr lang="en-US" baseline="30000" dirty="0" smtClean="0"/>
              <a:t>st</a:t>
            </a:r>
            <a:r>
              <a:rPr lang="en-US" dirty="0" smtClean="0"/>
              <a:t> female to run for executive office )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8225"/>
            <a:ext cx="7391400" cy="39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Clarence Thomas</a:t>
            </a:r>
            <a:r>
              <a:rPr lang="en-US" dirty="0" smtClean="0">
                <a:solidFill>
                  <a:srgbClr val="00B0F0"/>
                </a:solidFill>
              </a:rPr>
              <a:t>: an African- American Republican – Thurgood Marshall’s replacement as Supreme Court Justice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Not so Domestic, but Reagan fought Communism…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14489"/>
          <a:stretch/>
        </p:blipFill>
        <p:spPr bwMode="auto">
          <a:xfrm>
            <a:off x="1524000" y="2133600"/>
            <a:ext cx="6096000" cy="42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George H.W. Bush (41)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656815"/>
            <a:ext cx="4876800" cy="4525963"/>
          </a:xfrm>
        </p:spPr>
        <p:txBody>
          <a:bodyPr/>
          <a:lstStyle/>
          <a:p>
            <a:r>
              <a:rPr lang="en-US" dirty="0" smtClean="0"/>
              <a:t>One term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Favored international agendas </a:t>
            </a:r>
            <a:r>
              <a:rPr lang="en-US" dirty="0" smtClean="0"/>
              <a:t>instead of domestic policies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Clean Air Act Amendments of 1990 (environmentally friendly)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86200" cy="44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2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Bush(Rep.)  vs. Clinton ( Dem. ) </a:t>
            </a:r>
            <a:br>
              <a:rPr lang="en-US" dirty="0" smtClean="0"/>
            </a:br>
            <a:r>
              <a:rPr lang="en-US" dirty="0" smtClean="0"/>
              <a:t>Election of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0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1143000"/>
            <a:ext cx="285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Domestic Policy- Clinton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Shift to social agenda.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-National Health Care Plan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-Family Leave Act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-ADA ( American Disabilities Act)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-Don’t Ask Don’t Tell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-Technology Boom- 1990’s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-Whitewater &amp; Monica Lewinsky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-Brady Bill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Columbine Shooting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Foreign Policy :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-Somalia- NOT another Vietnam!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-Serbia – Slobodan Milosevic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 of 2000</a:t>
            </a:r>
            <a:br>
              <a:rPr lang="en-US" dirty="0" smtClean="0"/>
            </a:br>
            <a:r>
              <a:rPr lang="en-US" dirty="0" smtClean="0"/>
              <a:t>GW Bush(Rep.)  vs. AL Gore ( Dem)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167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Election of 1980</vt:lpstr>
      <vt:lpstr>Domestic Policies- Reagan </vt:lpstr>
      <vt:lpstr>Election of 1984 </vt:lpstr>
      <vt:lpstr>Domestic Policy</vt:lpstr>
      <vt:lpstr> Not so Domestic, but Reagan fought Communism…</vt:lpstr>
      <vt:lpstr>George H.W. Bush (41)</vt:lpstr>
      <vt:lpstr>Bush(Rep.)  vs. Clinton ( Dem. )  Election of 1992</vt:lpstr>
      <vt:lpstr>Domestic Policy- Clinton</vt:lpstr>
      <vt:lpstr>Election of 2000 GW Bush(Rep.)  vs. AL Gore ( Dem) </vt:lpstr>
      <vt:lpstr>George W. Bush (43) Domestic Policy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of 1980</dc:title>
  <dc:creator>Carson Ford</dc:creator>
  <cp:lastModifiedBy>Samantha Copeland</cp:lastModifiedBy>
  <cp:revision>2</cp:revision>
  <dcterms:created xsi:type="dcterms:W3CDTF">2015-05-21T12:33:43Z</dcterms:created>
  <dcterms:modified xsi:type="dcterms:W3CDTF">2017-12-25T02:11:14Z</dcterms:modified>
</cp:coreProperties>
</file>