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61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1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D284-6187-4DF4-8966-AEBCE9A6EE8A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AACD-11DE-4CB1-A70E-5F1D8D6C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0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D284-6187-4DF4-8966-AEBCE9A6EE8A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AACD-11DE-4CB1-A70E-5F1D8D6C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5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D284-6187-4DF4-8966-AEBCE9A6EE8A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AACD-11DE-4CB1-A70E-5F1D8D6C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8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D284-6187-4DF4-8966-AEBCE9A6EE8A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AACD-11DE-4CB1-A70E-5F1D8D6C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42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D284-6187-4DF4-8966-AEBCE9A6EE8A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AACD-11DE-4CB1-A70E-5F1D8D6C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02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D284-6187-4DF4-8966-AEBCE9A6EE8A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AACD-11DE-4CB1-A70E-5F1D8D6C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37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D284-6187-4DF4-8966-AEBCE9A6EE8A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AACD-11DE-4CB1-A70E-5F1D8D6C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52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D284-6187-4DF4-8966-AEBCE9A6EE8A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AACD-11DE-4CB1-A70E-5F1D8D6C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66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D284-6187-4DF4-8966-AEBCE9A6EE8A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AACD-11DE-4CB1-A70E-5F1D8D6C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29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D284-6187-4DF4-8966-AEBCE9A6EE8A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F7BAACD-11DE-4CB1-A70E-5F1D8D6C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D284-6187-4DF4-8966-AEBCE9A6EE8A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AACD-11DE-4CB1-A70E-5F1D8D6C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9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D284-6187-4DF4-8966-AEBCE9A6EE8A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AACD-11DE-4CB1-A70E-5F1D8D6C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D284-6187-4DF4-8966-AEBCE9A6EE8A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AACD-11DE-4CB1-A70E-5F1D8D6C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5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D284-6187-4DF4-8966-AEBCE9A6EE8A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AACD-11DE-4CB1-A70E-5F1D8D6C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8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D284-6187-4DF4-8966-AEBCE9A6EE8A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AACD-11DE-4CB1-A70E-5F1D8D6C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42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D284-6187-4DF4-8966-AEBCE9A6EE8A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AACD-11DE-4CB1-A70E-5F1D8D6C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83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D284-6187-4DF4-8966-AEBCE9A6EE8A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AACD-11DE-4CB1-A70E-5F1D8D6C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21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7F7D284-6187-4DF4-8966-AEBCE9A6EE8A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F7BAACD-11DE-4CB1-A70E-5F1D8D6CF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7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Reconstruction Begins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36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Union Cost-6.1 Billion, inflation 80%</a:t>
            </a:r>
          </a:p>
          <a:p>
            <a:r>
              <a:rPr lang="en-US" dirty="0" smtClean="0"/>
              <a:t>Confederate Costs- 2 Billion, inflation 9,000</a:t>
            </a:r>
          </a:p>
          <a:p>
            <a:r>
              <a:rPr lang="en-US" dirty="0" smtClean="0"/>
              <a:t>Lands and businesses destroyed</a:t>
            </a:r>
          </a:p>
          <a:p>
            <a:r>
              <a:rPr lang="en-US" dirty="0" smtClean="0"/>
              <a:t>Southern industry crippled</a:t>
            </a:r>
          </a:p>
          <a:p>
            <a:r>
              <a:rPr lang="en-US" dirty="0" smtClean="0"/>
              <a:t>Death tolls total 623,000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475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Lincoln’s Plan for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Restore the Union quickly and without punishment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Take oath of loyalty and obey federal laws about slavery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High ranking officials and military leaders excluded from law making 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1/10</a:t>
            </a:r>
            <a:r>
              <a:rPr lang="en-US" sz="3200" baseline="30000" dirty="0" smtClean="0">
                <a:solidFill>
                  <a:srgbClr val="FF0000"/>
                </a:solidFill>
              </a:rPr>
              <a:t>th</a:t>
            </a:r>
            <a:r>
              <a:rPr lang="en-US" sz="3200" dirty="0" smtClean="0">
                <a:solidFill>
                  <a:srgbClr val="FF0000"/>
                </a:solidFill>
              </a:rPr>
              <a:t> of voters taken oath have election to elect Congressmen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324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583" y="0"/>
            <a:ext cx="8383067" cy="6945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4258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Lincoln Assassinated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Shot by John Wilkes Booth </a:t>
            </a:r>
          </a:p>
          <a:p>
            <a:r>
              <a:rPr lang="en-US" sz="2800" dirty="0" smtClean="0"/>
              <a:t>Killed at Fords Theatre on April 14, 1865</a:t>
            </a:r>
          </a:p>
          <a:p>
            <a:r>
              <a:rPr lang="en-US" sz="2800" dirty="0" smtClean="0"/>
              <a:t>Worked with 9 other men-main: George </a:t>
            </a:r>
            <a:r>
              <a:rPr lang="en-US" sz="2800" dirty="0" err="1" smtClean="0"/>
              <a:t>Azterdot</a:t>
            </a:r>
            <a:r>
              <a:rPr lang="en-US" sz="2800" dirty="0" smtClean="0"/>
              <a:t>-kill Andrew Johnson, Lewis Powell-</a:t>
            </a:r>
            <a:r>
              <a:rPr lang="en-US" sz="2800" dirty="0" err="1" smtClean="0"/>
              <a:t>SoS</a:t>
            </a:r>
            <a:r>
              <a:rPr lang="en-US" sz="2800" dirty="0" smtClean="0"/>
              <a:t> William Seward, David Herold-helped escape</a:t>
            </a:r>
          </a:p>
          <a:p>
            <a:r>
              <a:rPr lang="en-US" sz="2800" dirty="0" smtClean="0"/>
              <a:t>Mary Surratt was convicted of being a co-conspirator because of her boarding the men, first woman executed in the US</a:t>
            </a:r>
          </a:p>
        </p:txBody>
      </p:sp>
    </p:spTree>
    <p:extLst>
      <p:ext uri="{BB962C8B-B14F-4D97-AF65-F5344CB8AC3E}">
        <p14:creationId xmlns:p14="http://schemas.microsoft.com/office/powerpoint/2010/main" val="2748105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Presidential (Johnson’s) Reconstruction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Andrew Johnson now president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Amnesty to those who took oath of allegiance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No confederate could be elected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Repeal secession laws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13</a:t>
            </a:r>
            <a:r>
              <a:rPr lang="en-US" sz="3200" baseline="30000" dirty="0" smtClean="0">
                <a:solidFill>
                  <a:srgbClr val="FF0000"/>
                </a:solidFill>
              </a:rPr>
              <a:t>th</a:t>
            </a:r>
            <a:r>
              <a:rPr lang="en-US" sz="3200" dirty="0" smtClean="0">
                <a:solidFill>
                  <a:srgbClr val="FF0000"/>
                </a:solidFill>
              </a:rPr>
              <a:t> amendment must be approved in each state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596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Radical Republican Plan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Republicans in Congress did not believe South was getting harsh enough treatment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Wanted: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Revenge and punish South for causing the war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Federal government to play key role in transition for the freedman-Found Freedman’s Bureau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Wanted to the keep Republican party power in North and South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139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47</TotalTime>
  <Words>210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Corbel</vt:lpstr>
      <vt:lpstr>Parallax</vt:lpstr>
      <vt:lpstr>Reconstruction Begins</vt:lpstr>
      <vt:lpstr>Cost of the War</vt:lpstr>
      <vt:lpstr>Lincoln’s Plan for Reconstruction</vt:lpstr>
      <vt:lpstr>PowerPoint Presentation</vt:lpstr>
      <vt:lpstr>Lincoln Assassinated</vt:lpstr>
      <vt:lpstr>Presidential (Johnson’s) Reconstruction</vt:lpstr>
      <vt:lpstr>Radical Republican Plan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Reconstruction Begins</dc:title>
  <dc:creator>Samantha Copeland</dc:creator>
  <cp:lastModifiedBy>Samantha Copeland</cp:lastModifiedBy>
  <cp:revision>5</cp:revision>
  <dcterms:created xsi:type="dcterms:W3CDTF">2017-08-26T14:08:17Z</dcterms:created>
  <dcterms:modified xsi:type="dcterms:W3CDTF">2017-08-26T14:56:15Z</dcterms:modified>
</cp:coreProperties>
</file>