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29" d="100"/>
          <a:sy n="29" d="100"/>
        </p:scale>
        <p:origin x="6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A81-95D0-4061-B87E-C90F71440E4A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F3EC-91E5-455C-8AC1-10321DA8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6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A81-95D0-4061-B87E-C90F71440E4A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F3EC-91E5-455C-8AC1-10321DA8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6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A81-95D0-4061-B87E-C90F71440E4A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F3EC-91E5-455C-8AC1-10321DA8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1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A81-95D0-4061-B87E-C90F71440E4A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F3EC-91E5-455C-8AC1-10321DA8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1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A81-95D0-4061-B87E-C90F71440E4A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F3EC-91E5-455C-8AC1-10321DA8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2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A81-95D0-4061-B87E-C90F71440E4A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F3EC-91E5-455C-8AC1-10321DA8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3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A81-95D0-4061-B87E-C90F71440E4A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F3EC-91E5-455C-8AC1-10321DA8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0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A81-95D0-4061-B87E-C90F71440E4A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F3EC-91E5-455C-8AC1-10321DA8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2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A81-95D0-4061-B87E-C90F71440E4A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F3EC-91E5-455C-8AC1-10321DA8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1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A81-95D0-4061-B87E-C90F71440E4A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F3EC-91E5-455C-8AC1-10321DA8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A81-95D0-4061-B87E-C90F71440E4A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F3EC-91E5-455C-8AC1-10321DA8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7BA81-95D0-4061-B87E-C90F71440E4A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5F3EC-91E5-455C-8AC1-10321DA8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5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Opening Prices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Kroger</a:t>
            </a:r>
            <a:r>
              <a:rPr lang="en-US" dirty="0" smtClean="0"/>
              <a:t>- </a:t>
            </a:r>
            <a:r>
              <a:rPr lang="en-US" dirty="0" smtClean="0"/>
              <a:t>$150</a:t>
            </a:r>
            <a:endParaRPr lang="en-US" dirty="0"/>
          </a:p>
          <a:p>
            <a:r>
              <a:rPr lang="en-US" dirty="0" smtClean="0"/>
              <a:t>Radio Corporation</a:t>
            </a:r>
            <a:r>
              <a:rPr lang="en-US" dirty="0" smtClean="0"/>
              <a:t>-$</a:t>
            </a:r>
            <a:r>
              <a:rPr lang="en-US" dirty="0" smtClean="0"/>
              <a:t>25</a:t>
            </a:r>
            <a:endParaRPr lang="en-US" dirty="0"/>
          </a:p>
          <a:p>
            <a:r>
              <a:rPr lang="en-US" dirty="0" smtClean="0"/>
              <a:t>Mammoth Oil</a:t>
            </a:r>
            <a:r>
              <a:rPr lang="en-US" dirty="0" smtClean="0"/>
              <a:t>- </a:t>
            </a:r>
            <a:r>
              <a:rPr lang="en-US" dirty="0" smtClean="0"/>
              <a:t>$25</a:t>
            </a:r>
            <a:endParaRPr lang="en-US" dirty="0"/>
          </a:p>
          <a:p>
            <a:r>
              <a:rPr lang="en-US" dirty="0" smtClean="0"/>
              <a:t>Gotham Bank</a:t>
            </a:r>
            <a:r>
              <a:rPr lang="en-US" dirty="0" smtClean="0"/>
              <a:t>- </a:t>
            </a:r>
            <a:r>
              <a:rPr lang="en-US" dirty="0" smtClean="0"/>
              <a:t>$50</a:t>
            </a:r>
            <a:endParaRPr lang="en-US" dirty="0"/>
          </a:p>
          <a:p>
            <a:r>
              <a:rPr lang="en-US" dirty="0" smtClean="0"/>
              <a:t>Durant Motors</a:t>
            </a:r>
            <a:r>
              <a:rPr lang="en-US" dirty="0" smtClean="0"/>
              <a:t>- </a:t>
            </a:r>
            <a:r>
              <a:rPr lang="en-US" dirty="0" smtClean="0"/>
              <a:t>$50</a:t>
            </a:r>
            <a:endParaRPr lang="en-US" dirty="0"/>
          </a:p>
          <a:p>
            <a:r>
              <a:rPr lang="en-US" dirty="0" smtClean="0"/>
              <a:t>Midland Utilities- </a:t>
            </a:r>
            <a:r>
              <a:rPr lang="en-US" dirty="0" smtClean="0"/>
              <a:t>$25</a:t>
            </a:r>
            <a:endParaRPr lang="en-US" dirty="0"/>
          </a:p>
          <a:p>
            <a:r>
              <a:rPr lang="en-US" dirty="0" smtClean="0"/>
              <a:t>Kansas Pacific Railroad</a:t>
            </a:r>
            <a:r>
              <a:rPr lang="en-US" dirty="0" smtClean="0"/>
              <a:t>- </a:t>
            </a:r>
            <a:r>
              <a:rPr lang="en-US" dirty="0" smtClean="0"/>
              <a:t>$10</a:t>
            </a:r>
            <a:endParaRPr lang="en-US" dirty="0"/>
          </a:p>
          <a:p>
            <a:r>
              <a:rPr lang="en-US" dirty="0" smtClean="0"/>
              <a:t>Tel-Tone</a:t>
            </a:r>
            <a:r>
              <a:rPr lang="en-US" dirty="0" smtClean="0"/>
              <a:t>- </a:t>
            </a:r>
            <a:r>
              <a:rPr lang="en-US" dirty="0" smtClean="0"/>
              <a:t>$20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9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1920-1922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Kroger</a:t>
            </a:r>
            <a:r>
              <a:rPr lang="en-US" dirty="0" smtClean="0"/>
              <a:t>- </a:t>
            </a:r>
            <a:r>
              <a:rPr lang="en-US" dirty="0" smtClean="0"/>
              <a:t>$200</a:t>
            </a:r>
          </a:p>
          <a:p>
            <a:r>
              <a:rPr lang="en-US" dirty="0" smtClean="0"/>
              <a:t>Radio Corporations</a:t>
            </a:r>
            <a:r>
              <a:rPr lang="en-US" dirty="0" smtClean="0"/>
              <a:t>-$</a:t>
            </a:r>
            <a:r>
              <a:rPr lang="en-US" dirty="0" smtClean="0"/>
              <a:t>75</a:t>
            </a:r>
          </a:p>
          <a:p>
            <a:r>
              <a:rPr lang="en-US" dirty="0" smtClean="0"/>
              <a:t>Mammoth Oil</a:t>
            </a:r>
            <a:r>
              <a:rPr lang="en-US" dirty="0" smtClean="0"/>
              <a:t>- </a:t>
            </a:r>
            <a:r>
              <a:rPr lang="en-US" dirty="0" smtClean="0"/>
              <a:t>$50</a:t>
            </a:r>
          </a:p>
          <a:p>
            <a:r>
              <a:rPr lang="en-US" dirty="0" smtClean="0"/>
              <a:t>Gotham Bank</a:t>
            </a:r>
            <a:r>
              <a:rPr lang="en-US" dirty="0" smtClean="0"/>
              <a:t>- </a:t>
            </a:r>
            <a:r>
              <a:rPr lang="en-US" dirty="0" smtClean="0"/>
              <a:t>$75</a:t>
            </a:r>
          </a:p>
          <a:p>
            <a:r>
              <a:rPr lang="en-US" dirty="0" smtClean="0"/>
              <a:t>Durant Motors</a:t>
            </a:r>
            <a:r>
              <a:rPr lang="en-US" dirty="0" smtClean="0"/>
              <a:t>- </a:t>
            </a:r>
            <a:r>
              <a:rPr lang="en-US" dirty="0" smtClean="0"/>
              <a:t>$100</a:t>
            </a:r>
          </a:p>
          <a:p>
            <a:r>
              <a:rPr lang="en-US" dirty="0" smtClean="0"/>
              <a:t>Midland Utilities- </a:t>
            </a:r>
            <a:r>
              <a:rPr lang="en-US" dirty="0" smtClean="0"/>
              <a:t>$75</a:t>
            </a:r>
          </a:p>
          <a:p>
            <a:r>
              <a:rPr lang="en-US" dirty="0" smtClean="0"/>
              <a:t>Kansas Pacific Railroad- </a:t>
            </a:r>
            <a:r>
              <a:rPr lang="en-US" dirty="0" smtClean="0"/>
              <a:t>$50</a:t>
            </a:r>
          </a:p>
          <a:p>
            <a:r>
              <a:rPr lang="en-US" dirty="0" smtClean="0"/>
              <a:t>Tel-Tone</a:t>
            </a:r>
            <a:r>
              <a:rPr lang="en-US" dirty="0" smtClean="0"/>
              <a:t>- </a:t>
            </a:r>
            <a:r>
              <a:rPr lang="en-US" dirty="0" smtClean="0"/>
              <a:t>$100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9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1923-1924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Kroger</a:t>
            </a:r>
            <a:r>
              <a:rPr lang="en-US" dirty="0" smtClean="0"/>
              <a:t>- </a:t>
            </a:r>
            <a:r>
              <a:rPr lang="en-US" dirty="0" smtClean="0"/>
              <a:t>$300</a:t>
            </a:r>
          </a:p>
          <a:p>
            <a:r>
              <a:rPr lang="en-US" dirty="0" smtClean="0"/>
              <a:t>Radio Corporation</a:t>
            </a:r>
            <a:r>
              <a:rPr lang="en-US" dirty="0" smtClean="0"/>
              <a:t>-$</a:t>
            </a:r>
            <a:r>
              <a:rPr lang="en-US" dirty="0" smtClean="0"/>
              <a:t>100</a:t>
            </a:r>
          </a:p>
          <a:p>
            <a:r>
              <a:rPr lang="en-US" dirty="0" smtClean="0"/>
              <a:t>Mammoth Oil</a:t>
            </a:r>
            <a:r>
              <a:rPr lang="en-US" dirty="0" smtClean="0"/>
              <a:t>- </a:t>
            </a:r>
            <a:r>
              <a:rPr lang="en-US" dirty="0" smtClean="0"/>
              <a:t>$150</a:t>
            </a:r>
          </a:p>
          <a:p>
            <a:r>
              <a:rPr lang="en-US" dirty="0" smtClean="0"/>
              <a:t>Gotham</a:t>
            </a:r>
            <a:r>
              <a:rPr lang="en-US" dirty="0" smtClean="0"/>
              <a:t> Bank- $</a:t>
            </a:r>
            <a:r>
              <a:rPr lang="en-US" dirty="0" smtClean="0"/>
              <a:t>250</a:t>
            </a:r>
          </a:p>
          <a:p>
            <a:r>
              <a:rPr lang="en-US" dirty="0" smtClean="0"/>
              <a:t>Durant Motors</a:t>
            </a:r>
            <a:r>
              <a:rPr lang="en-US" dirty="0" smtClean="0"/>
              <a:t>- </a:t>
            </a:r>
            <a:r>
              <a:rPr lang="en-US" dirty="0" smtClean="0"/>
              <a:t>$200</a:t>
            </a:r>
          </a:p>
          <a:p>
            <a:r>
              <a:rPr lang="en-US" dirty="0" smtClean="0"/>
              <a:t>Midland Utilities- </a:t>
            </a:r>
            <a:r>
              <a:rPr lang="en-US" dirty="0" smtClean="0"/>
              <a:t>$100</a:t>
            </a:r>
          </a:p>
          <a:p>
            <a:r>
              <a:rPr lang="en-US" dirty="0" smtClean="0"/>
              <a:t>Kansas Pacific Railroad</a:t>
            </a:r>
            <a:r>
              <a:rPr lang="en-US" dirty="0" smtClean="0"/>
              <a:t>- </a:t>
            </a:r>
            <a:r>
              <a:rPr lang="en-US" dirty="0" smtClean="0"/>
              <a:t>$75</a:t>
            </a:r>
          </a:p>
          <a:p>
            <a:r>
              <a:rPr lang="en-US" dirty="0" smtClean="0"/>
              <a:t>Tel-Tone</a:t>
            </a:r>
            <a:r>
              <a:rPr lang="en-US" dirty="0" smtClean="0"/>
              <a:t>- </a:t>
            </a:r>
            <a:r>
              <a:rPr lang="en-US" dirty="0" smtClean="0"/>
              <a:t>$200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0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1925-1926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Kroger- </a:t>
            </a:r>
            <a:r>
              <a:rPr lang="en-US" dirty="0" smtClean="0"/>
              <a:t>$350</a:t>
            </a:r>
          </a:p>
          <a:p>
            <a:r>
              <a:rPr lang="en-US" dirty="0" smtClean="0"/>
              <a:t>Radio Corporation-$</a:t>
            </a:r>
            <a:r>
              <a:rPr lang="en-US" dirty="0" smtClean="0"/>
              <a:t>150</a:t>
            </a:r>
          </a:p>
          <a:p>
            <a:r>
              <a:rPr lang="en-US" dirty="0" smtClean="0"/>
              <a:t>Mammoth Oil</a:t>
            </a:r>
            <a:r>
              <a:rPr lang="en-US" dirty="0" smtClean="0"/>
              <a:t>- </a:t>
            </a:r>
            <a:r>
              <a:rPr lang="en-US" dirty="0" smtClean="0"/>
              <a:t>$250</a:t>
            </a:r>
          </a:p>
          <a:p>
            <a:r>
              <a:rPr lang="en-US" dirty="0" smtClean="0"/>
              <a:t>Gotham Bank</a:t>
            </a:r>
            <a:r>
              <a:rPr lang="en-US" dirty="0" smtClean="0"/>
              <a:t>- </a:t>
            </a:r>
            <a:r>
              <a:rPr lang="en-US" dirty="0" smtClean="0"/>
              <a:t>$400</a:t>
            </a:r>
          </a:p>
          <a:p>
            <a:r>
              <a:rPr lang="en-US" dirty="0" smtClean="0"/>
              <a:t>Durant Motors</a:t>
            </a:r>
            <a:r>
              <a:rPr lang="en-US" dirty="0" smtClean="0"/>
              <a:t>- </a:t>
            </a:r>
            <a:r>
              <a:rPr lang="en-US" dirty="0" smtClean="0"/>
              <a:t>$250</a:t>
            </a:r>
          </a:p>
          <a:p>
            <a:r>
              <a:rPr lang="en-US" dirty="0" smtClean="0"/>
              <a:t>Midland Utilities</a:t>
            </a:r>
            <a:r>
              <a:rPr lang="en-US" dirty="0" smtClean="0"/>
              <a:t>- </a:t>
            </a:r>
            <a:r>
              <a:rPr lang="en-US" dirty="0" smtClean="0"/>
              <a:t>$125</a:t>
            </a:r>
          </a:p>
          <a:p>
            <a:r>
              <a:rPr lang="en-US" dirty="0" smtClean="0"/>
              <a:t>Kansas Pacific Railroad</a:t>
            </a:r>
            <a:r>
              <a:rPr lang="en-US" dirty="0" smtClean="0"/>
              <a:t>- </a:t>
            </a:r>
            <a:r>
              <a:rPr lang="en-US" dirty="0" smtClean="0"/>
              <a:t>$100</a:t>
            </a:r>
          </a:p>
          <a:p>
            <a:r>
              <a:rPr lang="en-US" dirty="0" smtClean="0"/>
              <a:t>Tel-Tone</a:t>
            </a:r>
            <a:r>
              <a:rPr lang="en-US" dirty="0" smtClean="0"/>
              <a:t>- </a:t>
            </a:r>
            <a:r>
              <a:rPr lang="en-US" dirty="0" smtClean="0"/>
              <a:t>$250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1927-1928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Kroger</a:t>
            </a:r>
            <a:r>
              <a:rPr lang="en-US" dirty="0" smtClean="0"/>
              <a:t>- </a:t>
            </a:r>
            <a:r>
              <a:rPr lang="en-US" dirty="0" smtClean="0"/>
              <a:t>$50</a:t>
            </a:r>
          </a:p>
          <a:p>
            <a:r>
              <a:rPr lang="en-US" dirty="0" smtClean="0"/>
              <a:t>Radio Corporation</a:t>
            </a:r>
            <a:r>
              <a:rPr lang="en-US" dirty="0" smtClean="0"/>
              <a:t>-$</a:t>
            </a:r>
            <a:r>
              <a:rPr lang="en-US" dirty="0" smtClean="0"/>
              <a:t>2</a:t>
            </a:r>
          </a:p>
          <a:p>
            <a:r>
              <a:rPr lang="en-US" dirty="0" smtClean="0"/>
              <a:t>Mammoth Oil</a:t>
            </a:r>
            <a:r>
              <a:rPr lang="en-US" dirty="0" smtClean="0"/>
              <a:t>- </a:t>
            </a:r>
            <a:r>
              <a:rPr lang="en-US" dirty="0" smtClean="0"/>
              <a:t>$7</a:t>
            </a:r>
          </a:p>
          <a:p>
            <a:r>
              <a:rPr lang="en-US" dirty="0" smtClean="0"/>
              <a:t>Gotham Bank</a:t>
            </a:r>
            <a:r>
              <a:rPr lang="en-US" dirty="0" smtClean="0"/>
              <a:t>- </a:t>
            </a:r>
            <a:r>
              <a:rPr lang="en-US" dirty="0" smtClean="0"/>
              <a:t>$30</a:t>
            </a:r>
          </a:p>
          <a:p>
            <a:r>
              <a:rPr lang="en-US" dirty="0" smtClean="0"/>
              <a:t>Durant Motors</a:t>
            </a:r>
            <a:r>
              <a:rPr lang="en-US" dirty="0" smtClean="0"/>
              <a:t>- </a:t>
            </a:r>
            <a:r>
              <a:rPr lang="en-US" dirty="0" smtClean="0"/>
              <a:t>$15</a:t>
            </a:r>
          </a:p>
          <a:p>
            <a:r>
              <a:rPr lang="en-US" dirty="0" smtClean="0"/>
              <a:t>Midland Utilities</a:t>
            </a:r>
            <a:r>
              <a:rPr lang="en-US" dirty="0" smtClean="0"/>
              <a:t>- </a:t>
            </a:r>
            <a:r>
              <a:rPr lang="en-US" dirty="0" smtClean="0"/>
              <a:t>$5</a:t>
            </a:r>
          </a:p>
          <a:p>
            <a:r>
              <a:rPr lang="en-US" dirty="0" smtClean="0"/>
              <a:t>Kansas Pacific Railroad</a:t>
            </a:r>
            <a:r>
              <a:rPr lang="en-US" dirty="0" smtClean="0"/>
              <a:t>- </a:t>
            </a:r>
            <a:r>
              <a:rPr lang="en-US" dirty="0" smtClean="0"/>
              <a:t>$5</a:t>
            </a:r>
          </a:p>
          <a:p>
            <a:r>
              <a:rPr lang="en-US" dirty="0" smtClean="0"/>
              <a:t>Tel-Tone</a:t>
            </a:r>
            <a:r>
              <a:rPr lang="en-US" dirty="0" smtClean="0"/>
              <a:t>- </a:t>
            </a:r>
            <a:r>
              <a:rPr lang="en-US" dirty="0" smtClean="0"/>
              <a:t>$20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3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1929-1930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Kroger</a:t>
            </a:r>
            <a:r>
              <a:rPr lang="en-US" dirty="0" smtClean="0"/>
              <a:t>- </a:t>
            </a:r>
            <a:r>
              <a:rPr lang="en-US" dirty="0" smtClean="0"/>
              <a:t>$5</a:t>
            </a:r>
          </a:p>
          <a:p>
            <a:r>
              <a:rPr lang="en-US" dirty="0" smtClean="0"/>
              <a:t>Radio Corporation</a:t>
            </a:r>
            <a:r>
              <a:rPr lang="en-US" dirty="0" smtClean="0"/>
              <a:t>-$.</a:t>
            </a:r>
            <a:r>
              <a:rPr lang="en-US" dirty="0" smtClean="0"/>
              <a:t>50</a:t>
            </a:r>
          </a:p>
          <a:p>
            <a:r>
              <a:rPr lang="en-US" dirty="0" smtClean="0"/>
              <a:t>Mammoth Oil</a:t>
            </a:r>
            <a:r>
              <a:rPr lang="en-US" dirty="0" smtClean="0"/>
              <a:t>- </a:t>
            </a:r>
            <a:r>
              <a:rPr lang="en-US" dirty="0" smtClean="0"/>
              <a:t>$5</a:t>
            </a:r>
          </a:p>
          <a:p>
            <a:r>
              <a:rPr lang="en-US" dirty="0" smtClean="0"/>
              <a:t>Gotham Oil</a:t>
            </a:r>
            <a:r>
              <a:rPr lang="en-US" dirty="0" smtClean="0"/>
              <a:t>- </a:t>
            </a:r>
            <a:r>
              <a:rPr lang="en-US" dirty="0" smtClean="0"/>
              <a:t>$22</a:t>
            </a:r>
          </a:p>
          <a:p>
            <a:r>
              <a:rPr lang="en-US" dirty="0" smtClean="0"/>
              <a:t>Durant Motors</a:t>
            </a:r>
            <a:r>
              <a:rPr lang="en-US" dirty="0" smtClean="0"/>
              <a:t>- </a:t>
            </a:r>
            <a:r>
              <a:rPr lang="en-US" dirty="0" smtClean="0"/>
              <a:t>$12</a:t>
            </a:r>
          </a:p>
          <a:p>
            <a:r>
              <a:rPr lang="en-US" dirty="0" smtClean="0"/>
              <a:t>Midland Utilities- </a:t>
            </a:r>
            <a:r>
              <a:rPr lang="en-US" dirty="0" smtClean="0"/>
              <a:t>$.50</a:t>
            </a:r>
          </a:p>
          <a:p>
            <a:r>
              <a:rPr lang="en-US" dirty="0" smtClean="0"/>
              <a:t>Kansas Pacific Railroad</a:t>
            </a:r>
            <a:r>
              <a:rPr lang="en-US" dirty="0" smtClean="0"/>
              <a:t> </a:t>
            </a:r>
            <a:r>
              <a:rPr lang="en-US" dirty="0" smtClean="0"/>
              <a:t>$1</a:t>
            </a:r>
          </a:p>
          <a:p>
            <a:r>
              <a:rPr lang="en-US" smtClean="0"/>
              <a:t>Tel-Tone</a:t>
            </a:r>
            <a:r>
              <a:rPr lang="en-US" smtClean="0"/>
              <a:t>- </a:t>
            </a:r>
            <a:r>
              <a:rPr lang="en-US" dirty="0" smtClean="0"/>
              <a:t>$8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5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193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Opening Prices</vt:lpstr>
      <vt:lpstr>1920-1922</vt:lpstr>
      <vt:lpstr>1923-1924</vt:lpstr>
      <vt:lpstr>1925-1926</vt:lpstr>
      <vt:lpstr>1927-1928</vt:lpstr>
      <vt:lpstr>1929-1930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1920-1922</dc:title>
  <dc:creator>kmcloughlin</dc:creator>
  <cp:lastModifiedBy>Samantha Copeland</cp:lastModifiedBy>
  <cp:revision>8</cp:revision>
  <dcterms:created xsi:type="dcterms:W3CDTF">2015-10-29T14:54:50Z</dcterms:created>
  <dcterms:modified xsi:type="dcterms:W3CDTF">2017-11-03T16:54:07Z</dcterms:modified>
</cp:coreProperties>
</file>